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33B238-3279-4976-96C0-7A5010F79C5B}" v="92" dt="2019-12-02T09:03:38.7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8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ha Westerink" userId="c1c74fd5-67fa-43d8-8063-0adb3063a5fc" providerId="ADAL" clId="{8B33B238-3279-4976-96C0-7A5010F79C5B}"/>
    <pc:docChg chg="custSel addSld modSld sldOrd modMainMaster">
      <pc:chgData name="Jacintha Westerink" userId="c1c74fd5-67fa-43d8-8063-0adb3063a5fc" providerId="ADAL" clId="{8B33B238-3279-4976-96C0-7A5010F79C5B}" dt="2019-12-02T09:03:53.080" v="161" actId="1076"/>
      <pc:docMkLst>
        <pc:docMk/>
      </pc:docMkLst>
      <pc:sldChg chg="modSp setBg">
        <pc:chgData name="Jacintha Westerink" userId="c1c74fd5-67fa-43d8-8063-0adb3063a5fc" providerId="ADAL" clId="{8B33B238-3279-4976-96C0-7A5010F79C5B}" dt="2019-12-02T09:03:53.080" v="161" actId="1076"/>
        <pc:sldMkLst>
          <pc:docMk/>
          <pc:sldMk cId="705413244" sldId="256"/>
        </pc:sldMkLst>
        <pc:spChg chg="mod">
          <ac:chgData name="Jacintha Westerink" userId="c1c74fd5-67fa-43d8-8063-0adb3063a5fc" providerId="ADAL" clId="{8B33B238-3279-4976-96C0-7A5010F79C5B}" dt="2019-12-02T08:56:50.572" v="48" actId="20577"/>
          <ac:spMkLst>
            <pc:docMk/>
            <pc:sldMk cId="705413244" sldId="256"/>
            <ac:spMk id="3" creationId="{00000000-0000-0000-0000-000000000000}"/>
          </ac:spMkLst>
        </pc:spChg>
        <pc:picChg chg="mod">
          <ac:chgData name="Jacintha Westerink" userId="c1c74fd5-67fa-43d8-8063-0adb3063a5fc" providerId="ADAL" clId="{8B33B238-3279-4976-96C0-7A5010F79C5B}" dt="2019-12-02T09:03:53.080" v="161" actId="1076"/>
          <ac:picMkLst>
            <pc:docMk/>
            <pc:sldMk cId="705413244" sldId="256"/>
            <ac:picMk id="4" creationId="{00000000-0000-0000-0000-000000000000}"/>
          </ac:picMkLst>
        </pc:picChg>
      </pc:sldChg>
      <pc:sldChg chg="modSp setBg">
        <pc:chgData name="Jacintha Westerink" userId="c1c74fd5-67fa-43d8-8063-0adb3063a5fc" providerId="ADAL" clId="{8B33B238-3279-4976-96C0-7A5010F79C5B}" dt="2019-12-02T09:03:38.786" v="160"/>
        <pc:sldMkLst>
          <pc:docMk/>
          <pc:sldMk cId="3068122601" sldId="257"/>
        </pc:sldMkLst>
        <pc:spChg chg="mod">
          <ac:chgData name="Jacintha Westerink" userId="c1c74fd5-67fa-43d8-8063-0adb3063a5fc" providerId="ADAL" clId="{8B33B238-3279-4976-96C0-7A5010F79C5B}" dt="2019-12-02T09:01:20.737" v="73" actId="1076"/>
          <ac:spMkLst>
            <pc:docMk/>
            <pc:sldMk cId="3068122601" sldId="257"/>
            <ac:spMk id="3" creationId="{00000000-0000-0000-0000-000000000000}"/>
          </ac:spMkLst>
        </pc:spChg>
      </pc:sldChg>
      <pc:sldChg chg="modSp ord setBg">
        <pc:chgData name="Jacintha Westerink" userId="c1c74fd5-67fa-43d8-8063-0adb3063a5fc" providerId="ADAL" clId="{8B33B238-3279-4976-96C0-7A5010F79C5B}" dt="2019-12-02T09:03:38.786" v="160"/>
        <pc:sldMkLst>
          <pc:docMk/>
          <pc:sldMk cId="3351556521" sldId="258"/>
        </pc:sldMkLst>
        <pc:spChg chg="mod">
          <ac:chgData name="Jacintha Westerink" userId="c1c74fd5-67fa-43d8-8063-0adb3063a5fc" providerId="ADAL" clId="{8B33B238-3279-4976-96C0-7A5010F79C5B}" dt="2019-12-02T08:56:17.525" v="44" actId="20577"/>
          <ac:spMkLst>
            <pc:docMk/>
            <pc:sldMk cId="3351556521" sldId="258"/>
            <ac:spMk id="3" creationId="{00000000-0000-0000-0000-000000000000}"/>
          </ac:spMkLst>
        </pc:spChg>
      </pc:sldChg>
      <pc:sldChg chg="modSp setBg">
        <pc:chgData name="Jacintha Westerink" userId="c1c74fd5-67fa-43d8-8063-0adb3063a5fc" providerId="ADAL" clId="{8B33B238-3279-4976-96C0-7A5010F79C5B}" dt="2019-12-02T09:03:38.786" v="160"/>
        <pc:sldMkLst>
          <pc:docMk/>
          <pc:sldMk cId="3354078982" sldId="259"/>
        </pc:sldMkLst>
        <pc:spChg chg="mod">
          <ac:chgData name="Jacintha Westerink" userId="c1c74fd5-67fa-43d8-8063-0adb3063a5fc" providerId="ADAL" clId="{8B33B238-3279-4976-96C0-7A5010F79C5B}" dt="2019-12-02T08:55:47.283" v="36" actId="6549"/>
          <ac:spMkLst>
            <pc:docMk/>
            <pc:sldMk cId="3354078982" sldId="259"/>
            <ac:spMk id="3" creationId="{00000000-0000-0000-0000-000000000000}"/>
          </ac:spMkLst>
        </pc:spChg>
      </pc:sldChg>
      <pc:sldChg chg="addSp modSp add">
        <pc:chgData name="Jacintha Westerink" userId="c1c74fd5-67fa-43d8-8063-0adb3063a5fc" providerId="ADAL" clId="{8B33B238-3279-4976-96C0-7A5010F79C5B}" dt="2019-12-02T09:00:21.437" v="58" actId="1076"/>
        <pc:sldMkLst>
          <pc:docMk/>
          <pc:sldMk cId="3591982125" sldId="260"/>
        </pc:sldMkLst>
        <pc:picChg chg="add mod">
          <ac:chgData name="Jacintha Westerink" userId="c1c74fd5-67fa-43d8-8063-0adb3063a5fc" providerId="ADAL" clId="{8B33B238-3279-4976-96C0-7A5010F79C5B}" dt="2019-12-02T09:00:21.437" v="58" actId="1076"/>
          <ac:picMkLst>
            <pc:docMk/>
            <pc:sldMk cId="3591982125" sldId="260"/>
            <ac:picMk id="4" creationId="{FA492484-1E04-4C37-B2D8-93378444B586}"/>
          </ac:picMkLst>
        </pc:picChg>
      </pc:sldChg>
      <pc:sldMasterChg chg="setBg modSldLayout">
        <pc:chgData name="Jacintha Westerink" userId="c1c74fd5-67fa-43d8-8063-0adb3063a5fc" providerId="ADAL" clId="{8B33B238-3279-4976-96C0-7A5010F79C5B}" dt="2019-12-02T09:03:38.786" v="160"/>
        <pc:sldMasterMkLst>
          <pc:docMk/>
          <pc:sldMasterMk cId="1568828544" sldId="2147483648"/>
        </pc:sldMasterMkLst>
        <pc:sldLayoutChg chg="setBg">
          <pc:chgData name="Jacintha Westerink" userId="c1c74fd5-67fa-43d8-8063-0adb3063a5fc" providerId="ADAL" clId="{8B33B238-3279-4976-96C0-7A5010F79C5B}" dt="2019-12-02T09:03:38.786" v="160"/>
          <pc:sldLayoutMkLst>
            <pc:docMk/>
            <pc:sldMasterMk cId="1568828544" sldId="2147483648"/>
            <pc:sldLayoutMk cId="2658339937" sldId="2147483649"/>
          </pc:sldLayoutMkLst>
        </pc:sldLayoutChg>
        <pc:sldLayoutChg chg="setBg">
          <pc:chgData name="Jacintha Westerink" userId="c1c74fd5-67fa-43d8-8063-0adb3063a5fc" providerId="ADAL" clId="{8B33B238-3279-4976-96C0-7A5010F79C5B}" dt="2019-12-02T09:03:38.786" v="160"/>
          <pc:sldLayoutMkLst>
            <pc:docMk/>
            <pc:sldMasterMk cId="1568828544" sldId="2147483648"/>
            <pc:sldLayoutMk cId="453448216" sldId="2147483650"/>
          </pc:sldLayoutMkLst>
        </pc:sldLayoutChg>
        <pc:sldLayoutChg chg="setBg">
          <pc:chgData name="Jacintha Westerink" userId="c1c74fd5-67fa-43d8-8063-0adb3063a5fc" providerId="ADAL" clId="{8B33B238-3279-4976-96C0-7A5010F79C5B}" dt="2019-12-02T09:03:38.786" v="160"/>
          <pc:sldLayoutMkLst>
            <pc:docMk/>
            <pc:sldMasterMk cId="1568828544" sldId="2147483648"/>
            <pc:sldLayoutMk cId="373776682" sldId="2147483651"/>
          </pc:sldLayoutMkLst>
        </pc:sldLayoutChg>
        <pc:sldLayoutChg chg="setBg">
          <pc:chgData name="Jacintha Westerink" userId="c1c74fd5-67fa-43d8-8063-0adb3063a5fc" providerId="ADAL" clId="{8B33B238-3279-4976-96C0-7A5010F79C5B}" dt="2019-12-02T09:03:38.786" v="160"/>
          <pc:sldLayoutMkLst>
            <pc:docMk/>
            <pc:sldMasterMk cId="1568828544" sldId="2147483648"/>
            <pc:sldLayoutMk cId="592024036" sldId="2147483652"/>
          </pc:sldLayoutMkLst>
        </pc:sldLayoutChg>
        <pc:sldLayoutChg chg="setBg">
          <pc:chgData name="Jacintha Westerink" userId="c1c74fd5-67fa-43d8-8063-0adb3063a5fc" providerId="ADAL" clId="{8B33B238-3279-4976-96C0-7A5010F79C5B}" dt="2019-12-02T09:03:38.786" v="160"/>
          <pc:sldLayoutMkLst>
            <pc:docMk/>
            <pc:sldMasterMk cId="1568828544" sldId="2147483648"/>
            <pc:sldLayoutMk cId="2940385730" sldId="2147483653"/>
          </pc:sldLayoutMkLst>
        </pc:sldLayoutChg>
        <pc:sldLayoutChg chg="setBg">
          <pc:chgData name="Jacintha Westerink" userId="c1c74fd5-67fa-43d8-8063-0adb3063a5fc" providerId="ADAL" clId="{8B33B238-3279-4976-96C0-7A5010F79C5B}" dt="2019-12-02T09:03:38.786" v="160"/>
          <pc:sldLayoutMkLst>
            <pc:docMk/>
            <pc:sldMasterMk cId="1568828544" sldId="2147483648"/>
            <pc:sldLayoutMk cId="786903384" sldId="2147483654"/>
          </pc:sldLayoutMkLst>
        </pc:sldLayoutChg>
        <pc:sldLayoutChg chg="setBg">
          <pc:chgData name="Jacintha Westerink" userId="c1c74fd5-67fa-43d8-8063-0adb3063a5fc" providerId="ADAL" clId="{8B33B238-3279-4976-96C0-7A5010F79C5B}" dt="2019-12-02T09:03:38.786" v="160"/>
          <pc:sldLayoutMkLst>
            <pc:docMk/>
            <pc:sldMasterMk cId="1568828544" sldId="2147483648"/>
            <pc:sldLayoutMk cId="3152320523" sldId="2147483655"/>
          </pc:sldLayoutMkLst>
        </pc:sldLayoutChg>
        <pc:sldLayoutChg chg="setBg">
          <pc:chgData name="Jacintha Westerink" userId="c1c74fd5-67fa-43d8-8063-0adb3063a5fc" providerId="ADAL" clId="{8B33B238-3279-4976-96C0-7A5010F79C5B}" dt="2019-12-02T09:03:38.786" v="160"/>
          <pc:sldLayoutMkLst>
            <pc:docMk/>
            <pc:sldMasterMk cId="1568828544" sldId="2147483648"/>
            <pc:sldLayoutMk cId="2875101830" sldId="2147483656"/>
          </pc:sldLayoutMkLst>
        </pc:sldLayoutChg>
        <pc:sldLayoutChg chg="setBg">
          <pc:chgData name="Jacintha Westerink" userId="c1c74fd5-67fa-43d8-8063-0adb3063a5fc" providerId="ADAL" clId="{8B33B238-3279-4976-96C0-7A5010F79C5B}" dt="2019-12-02T09:03:38.786" v="160"/>
          <pc:sldLayoutMkLst>
            <pc:docMk/>
            <pc:sldMasterMk cId="1568828544" sldId="2147483648"/>
            <pc:sldLayoutMk cId="2715263301" sldId="2147483657"/>
          </pc:sldLayoutMkLst>
        </pc:sldLayoutChg>
        <pc:sldLayoutChg chg="setBg">
          <pc:chgData name="Jacintha Westerink" userId="c1c74fd5-67fa-43d8-8063-0adb3063a5fc" providerId="ADAL" clId="{8B33B238-3279-4976-96C0-7A5010F79C5B}" dt="2019-12-02T09:03:38.786" v="160"/>
          <pc:sldLayoutMkLst>
            <pc:docMk/>
            <pc:sldMasterMk cId="1568828544" sldId="2147483648"/>
            <pc:sldLayoutMk cId="4238324617" sldId="2147483658"/>
          </pc:sldLayoutMkLst>
        </pc:sldLayoutChg>
        <pc:sldLayoutChg chg="setBg">
          <pc:chgData name="Jacintha Westerink" userId="c1c74fd5-67fa-43d8-8063-0adb3063a5fc" providerId="ADAL" clId="{8B33B238-3279-4976-96C0-7A5010F79C5B}" dt="2019-12-02T09:03:38.786" v="160"/>
          <pc:sldLayoutMkLst>
            <pc:docMk/>
            <pc:sldMasterMk cId="1568828544" sldId="2147483648"/>
            <pc:sldLayoutMk cId="302915998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72FE-6953-4ED0-93D5-F3AB5F503E8A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F4B2-33DF-491C-80AD-0AE30A5483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8339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72FE-6953-4ED0-93D5-F3AB5F503E8A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F4B2-33DF-491C-80AD-0AE30A5483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8324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72FE-6953-4ED0-93D5-F3AB5F503E8A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F4B2-33DF-491C-80AD-0AE30A5483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29159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72FE-6953-4ED0-93D5-F3AB5F503E8A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F4B2-33DF-491C-80AD-0AE30A5483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344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72FE-6953-4ED0-93D5-F3AB5F503E8A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F4B2-33DF-491C-80AD-0AE30A5483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77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72FE-6953-4ED0-93D5-F3AB5F503E8A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F4B2-33DF-491C-80AD-0AE30A5483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2024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72FE-6953-4ED0-93D5-F3AB5F503E8A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F4B2-33DF-491C-80AD-0AE30A5483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38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72FE-6953-4ED0-93D5-F3AB5F503E8A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F4B2-33DF-491C-80AD-0AE30A5483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690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72FE-6953-4ED0-93D5-F3AB5F503E8A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F4B2-33DF-491C-80AD-0AE30A5483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320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72FE-6953-4ED0-93D5-F3AB5F503E8A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F4B2-33DF-491C-80AD-0AE30A5483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101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72FE-6953-4ED0-93D5-F3AB5F503E8A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BF4B2-33DF-491C-80AD-0AE30A5483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5263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672FE-6953-4ED0-93D5-F3AB5F503E8A}" type="datetimeFigureOut">
              <a:rPr lang="nl-NL" smtClean="0"/>
              <a:t>2-12-2019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BF4B2-33DF-491C-80AD-0AE30A5483C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882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40873" y="736269"/>
            <a:ext cx="9144000" cy="1265527"/>
          </a:xfrm>
        </p:spPr>
        <p:txBody>
          <a:bodyPr/>
          <a:lstStyle/>
          <a:p>
            <a:r>
              <a:rPr lang="nl-NL" dirty="0"/>
              <a:t>Morfologie Vrucht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9060873" y="5006254"/>
            <a:ext cx="2177143" cy="1109538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8753" y="2543566"/>
            <a:ext cx="4168240" cy="3894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413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8000" b="1" dirty="0"/>
              <a:t>De vrucht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12693" y="1852520"/>
            <a:ext cx="11111753" cy="4351338"/>
          </a:xfrm>
        </p:spPr>
        <p:txBody>
          <a:bodyPr>
            <a:normAutofit/>
          </a:bodyPr>
          <a:lstStyle/>
          <a:p>
            <a:r>
              <a:rPr lang="nl-NL" dirty="0"/>
              <a:t>Na de bevruchting groeit het vruchtbeginsel uit tot een vrucht.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 De zaadknoppen groeien mee, totdat ze rijpe zaden zijn geworden.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Vruchten kun je verdelen in twee grote groepen. </a:t>
            </a:r>
          </a:p>
          <a:p>
            <a:pPr marL="0" indent="0">
              <a:buNone/>
            </a:pPr>
            <a:r>
              <a:rPr lang="nl-NL" dirty="0"/>
              <a:t>	- vlezige vruchten → met veel sappig vruchtvlees</a:t>
            </a:r>
          </a:p>
          <a:p>
            <a:pPr marL="0" indent="0">
              <a:buNone/>
            </a:pPr>
            <a:r>
              <a:rPr lang="nl-NL" dirty="0"/>
              <a:t>	- droge vruchten → met (in plaats van vruchtvlees) een harde schil.</a:t>
            </a: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8122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6600" b="1" dirty="0"/>
              <a:t>Vlezige Vruchten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Bij de vlezige vruchten kun je opnieuw een tweedeling maken: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→ Er zijn bessen met een groot aantal kleine zaden (pitten), zoals kruisbessen en tomaten en er zijn </a:t>
            </a:r>
          </a:p>
          <a:p>
            <a:pPr marL="0" indent="0">
              <a:buNone/>
            </a:pPr>
            <a:r>
              <a:rPr lang="nl-NL" dirty="0"/>
              <a:t>→ Steenvruchten, die maar één grote pit bevatten</a:t>
            </a:r>
          </a:p>
          <a:p>
            <a:pPr marL="0" indent="0">
              <a:buNone/>
            </a:pPr>
            <a:r>
              <a:rPr lang="nl-NL" dirty="0"/>
              <a:t> zoals kersen en pruimen.</a:t>
            </a:r>
            <a:br>
              <a:rPr lang="nl-NL" dirty="0"/>
            </a:br>
            <a:br>
              <a:rPr lang="nl-NL" dirty="0"/>
            </a:b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1556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8000" b="1" dirty="0"/>
              <a:t>Droge vruchten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de droge vruchten komen meer vormen voor.</a:t>
            </a:r>
            <a:br>
              <a:rPr lang="nl-NL" dirty="0"/>
            </a:br>
            <a:r>
              <a:rPr lang="nl-NL" dirty="0"/>
              <a:t>De bekendste zijn:</a:t>
            </a:r>
          </a:p>
          <a:p>
            <a:pPr marL="0" lvl="0" indent="0">
              <a:buNone/>
            </a:pPr>
            <a:r>
              <a:rPr lang="nl-NL" dirty="0"/>
              <a:t>→ dopvruchten, met één enkel zaadje (voorbeeld: zonnebloem)</a:t>
            </a:r>
          </a:p>
          <a:p>
            <a:pPr marL="0" lvl="0" indent="0">
              <a:buNone/>
            </a:pPr>
            <a:r>
              <a:rPr lang="nl-NL" dirty="0"/>
              <a:t>→ graanvruchten, eveneens met één enkel zaad je (voorbeeld: tarwe);</a:t>
            </a:r>
          </a:p>
          <a:p>
            <a:pPr marL="0" lvl="0" indent="0">
              <a:buNone/>
            </a:pPr>
            <a:r>
              <a:rPr lang="nl-NL" dirty="0"/>
              <a:t>→ peulvruchten, met een aantal grote zaden (voorbeeld: doperwt);</a:t>
            </a:r>
          </a:p>
          <a:p>
            <a:pPr marL="0" lvl="0" indent="0">
              <a:buNone/>
            </a:pPr>
            <a:r>
              <a:rPr lang="nl-NL" dirty="0">
                <a:solidFill>
                  <a:prstClr val="black"/>
                </a:solidFill>
              </a:rPr>
              <a:t>→ </a:t>
            </a:r>
            <a:r>
              <a:rPr lang="nl-NL" sz="2600" dirty="0">
                <a:solidFill>
                  <a:prstClr val="black"/>
                </a:solidFill>
              </a:rPr>
              <a:t>doosvruchten, met een groot aantal kleine zaden (voorbeeld: viooltje).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54078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C622F2-8077-4E76-8B2E-2256505C0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9B2A9E-E022-41FA-9F3B-0C039F7FAE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A492484-1E04-4C37-B2D8-93378444B5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03" y="-174983"/>
            <a:ext cx="12166897" cy="7207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98212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182</Words>
  <Application>Microsoft Office PowerPoint</Application>
  <PresentationFormat>Breedbeeld</PresentationFormat>
  <Paragraphs>21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Morfologie Vrucht </vt:lpstr>
      <vt:lpstr>De vrucht</vt:lpstr>
      <vt:lpstr>Vlezige Vruchten</vt:lpstr>
      <vt:lpstr>Droge vruchten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Vrucht</dc:title>
  <dc:creator>lieke jansen</dc:creator>
  <cp:lastModifiedBy>Jacintha Westerink</cp:lastModifiedBy>
  <cp:revision>2</cp:revision>
  <dcterms:created xsi:type="dcterms:W3CDTF">2015-04-13T20:26:17Z</dcterms:created>
  <dcterms:modified xsi:type="dcterms:W3CDTF">2019-12-02T09:03:57Z</dcterms:modified>
</cp:coreProperties>
</file>